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4000" dirty="0"/>
              <a:t>Профилактика суицидального поведения в образовательном учреждении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429132"/>
            <a:ext cx="5114778" cy="1101248"/>
          </a:xfrm>
        </p:spPr>
        <p:txBody>
          <a:bodyPr/>
          <a:lstStyle/>
          <a:p>
            <a:pPr algn="l"/>
            <a:r>
              <a:rPr lang="ru-RU" dirty="0"/>
              <a:t>Школа-гимназия №31.</a:t>
            </a:r>
          </a:p>
          <a:p>
            <a:pPr algn="l"/>
            <a:r>
              <a:rPr lang="ru-RU" dirty="0"/>
              <a:t>Психолог-Борщёва О.В.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важных сведений о подростковом суициде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Самоубийство является второй по частоте причиной смерти в молодости.</a:t>
            </a: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Максимум суицидных попыток приходится на возраст 16-24 года.</a:t>
            </a: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 всего самоубийств регистрируется весной.</a:t>
            </a: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 можно предотвратить. Большинство жертв суицида не хотят умирать.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Суицидальное поведение не наследуется, но его риск выше для тех  людей, кто потерял из-за самоубийства близкого родственника.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Тот, кто говорит о суициде, совершает суицид. Более 80% людей сообщают о своём намерении совершить самоубийство, прежде чем это сделать. Они дают нам знать о своих несчастьях и(или) страданиях.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«веселее» настроен суицидент, тем больше риск.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замечена склонность школьника к самоубийству, воспользуйтесь следующими рекомендациями, которые помогут изменить ситуацию: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Установите доверительные взаимоотношения с подростком.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Внимательно выслушайте.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Оцените серьезность намерений и чувств ребенка.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Не спорьте.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Задавайте вопросы.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Уважайте ребёнка, его мнение.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Постарайтесь акцентировать внимание ребенка позитивных моментах жизни.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Придайте уверенности учащемуся.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Обратитесь за помощью к специалистам.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39000" cy="1142984"/>
          </a:xfrm>
        </p:spPr>
        <p:txBody>
          <a:bodyPr>
            <a:normAutofit fontScale="90000"/>
          </a:bodyPr>
          <a:lstStyle/>
          <a:p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Необходимые условия профилактики суицидального риска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в подростковой среде: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Благоприятная эмоционально-психологическая атмосфера в окружении ребенка (в семье, школе, классе);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Насыщенность жизни яркими событиями, дающими подростку возможность достичь успеха, проявить себя и почувствовать свою значимость (социальные проекты, творческие акции и т.д.);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доверительного общения подростка с родителями, педагогами, искренний интерес со стороны взрослых к событиям жизни, к чувствам и переживаниям подростка;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Помощь и поддержка в решении проблем и преодолении трудностей;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Устойчивые социальные связи, значимые для подростка и, прежде всего,  семейные;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 использования ребенком интернет-ресурсов.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Основные задачи профилактики суицидов в учреждениях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43900" cy="4105600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своевременное выявление учащихся с личностными нарушениями и обеспечение их психологической поддержкой;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формирование более близких отношений с детьми и подростками путем доверительных бесед с искренним стремлением понять их и оказать помощь;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проявление наблюдательности и умения своевременного распознавания признаков суицидальных намерений, словесных высказываний или изменений в поведении;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оказание помощи в учебе ученикам с низкой успеваемостью;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контроль посещаемости занятий и прогулов;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дестигматизация психических болезней (борьба с преобладающим стыдом перед ними), предотвращение злоупотребления алкоголем и наркотиками;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своевременное направление учащихся на лечение в связи с психическими расстройствами и злоупотреблением алкоголем или наркотиками;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осуществление мероприятий по ограничению доступа к возможным средствам самоубийства – токсическим веществам и опасным медикаментам, пестицидам, огнестрельному или иному оружию и т.п.;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формирование позитивных потребностей;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развитие способности любить и быть любимыми;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формирование умения себя занять и трудиться;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раннее формирование устойчивых интересов (спорт, искусство, познание);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организация деятельности, альтернативной отклоняющемуся поведению: кружки по интересам и спортивные секции, экскурсии и турпоходы, благотворительные акции и т.п.;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оказание помощи учителям и другим работникам школ в преодолении стресса на рабочих местах.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11522-4142-4FDE-9A93-4E31D553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Это важно: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56436B-55E5-4924-9FC6-F2244DC8D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Уважаемые родители! Если вы заметили изменения в поведении и настроении вашего ребенка обратитесь к школьному психологу по телефонам:</a:t>
            </a:r>
          </a:p>
          <a:p>
            <a:r>
              <a:rPr lang="ru-RU" dirty="0"/>
              <a:t>0555-967-449</a:t>
            </a:r>
          </a:p>
          <a:p>
            <a:r>
              <a:rPr lang="ru-RU" dirty="0"/>
              <a:t>0708-30-11-22 Ольга Васильевна.</a:t>
            </a:r>
          </a:p>
          <a:p>
            <a:r>
              <a:rPr lang="ru-RU" dirty="0"/>
              <a:t>Или по телефону  службы доверия  - 111</a:t>
            </a:r>
          </a:p>
          <a:p>
            <a:r>
              <a:rPr lang="ru-RU" dirty="0"/>
              <a:t>Или в РЦПЗ к детскому психологу.</a:t>
            </a:r>
          </a:p>
        </p:txBody>
      </p:sp>
    </p:spTree>
    <p:extLst>
      <p:ext uri="{BB962C8B-B14F-4D97-AF65-F5344CB8AC3E}">
        <p14:creationId xmlns:p14="http://schemas.microsoft.com/office/powerpoint/2010/main" val="110461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628" y="2500306"/>
            <a:ext cx="4143372" cy="321471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акт самоубийства, совершаемый человеком в состоянии сильного душевного расстройства либо под влиянием психического заболевания</a:t>
            </a:r>
          </a:p>
        </p:txBody>
      </p:sp>
      <p:pic>
        <p:nvPicPr>
          <p:cNvPr id="5" name="Рисунок 4" descr="suitsi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СУИЦИДАЛЬНОЕ ПОВЕДЕНИЕ</a:t>
            </a:r>
            <a:b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ОСОБЫЙ ВИД ОТКЛОНЯЮЩЕГОСЯ ПОВЕДЕНИЯ ПОДРОСТКОВ 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Суицидальное поведение относится к распространенной патологии поведения подростков.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Именно в этом возрастном периоде оно отличается многообразием: это суицидальные мысли, намерения, высказывания, угрозы, попытки.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 13-летнего возраста суицидальные попытки встречаются редко.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Начиная с 14—15 лет эта активность резко возрастает, достигая максимума к 16-19 годам.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подросткового суицида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отсутствие реального желания и четко обозначенного мотива совершения самоубийства;</a:t>
            </a:r>
          </a:p>
          <a:p>
            <a:pPr marL="514350" indent="-514350">
              <a:buFontTx/>
              <a:buChar char="-"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- отсутствие умения вербализировать свои чувства , поделиться своими переживаниями, подробно рассказать о 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1438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ВОЗ рекомендует основную причину детских самоубийств искать в семье. </a:t>
            </a:r>
          </a:p>
          <a:p>
            <a:pPr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Демонстрация намерения совершить самоубийство – это «крик о помощи».</a:t>
            </a:r>
          </a:p>
          <a:p>
            <a:pPr algn="just"/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Чаще всего суицидальные поступки  подростки совершают в дневное и вечернее время (80%), когда поблизости есть те, кто может их остановить.</a:t>
            </a:r>
          </a:p>
          <a:p>
            <a:pPr algn="just"/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Время года: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больше всего самоубийств регистрируется весной и осенью, когда человеческие несчастья контрастируют с цветением окружающей природы (апрель), а также с увяданием природы(ноябрь).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Суицидальные проявления</a:t>
            </a: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Внешние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суицидальные попытки;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завершенный суицид.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Внутренние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суицидальные мысли; 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фантазии на тему смерти;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суицидальные замыслы;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суицидальные намерения.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депрессии у подростков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Негативное отношение к своему телу в период полового созревания.</a:t>
            </a:r>
          </a:p>
          <a:p>
            <a:pPr marL="514350" indent="-514350">
              <a:buAutoNum type="arabicPeriod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Приобретенная в этот период способность критически воспринимать любую ситуацию</a:t>
            </a:r>
          </a:p>
          <a:p>
            <a:pPr marL="514350" indent="-514350">
              <a:buAutoNum type="arabicPeriod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Одиночество, низкая популярность среди сверстников</a:t>
            </a:r>
          </a:p>
          <a:p>
            <a:pPr marL="514350" indent="-514350">
              <a:buAutoNum type="arabicPeriod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Трудности в обучении, низкая школьная успеваемость.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8715405" cy="641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намерения совершения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Словесные признаки: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открытые и прямые высказывания о принятом решении покончить с собой;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косвенные намеки на совершение самоубийства («Больше я не буду никому мешать», «Скоро от меня отдохнете» и т.п.);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нездоровый интерес к вопросам смерти, частые разговоры на эту тему;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высказывание своих мыслей по поводу самоубийства в подчеркнуто легкой и шутливой форме («… смерть – всего лишь одна из сторон жизни», «чего бояться смерти – мы и так значительную часть жизни тратим на сон»).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573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Times New Roman</vt:lpstr>
      <vt:lpstr>Trebuchet MS</vt:lpstr>
      <vt:lpstr>Wingdings</vt:lpstr>
      <vt:lpstr>Wingdings 2</vt:lpstr>
      <vt:lpstr>Изящная</vt:lpstr>
      <vt:lpstr>Профилактика суицидального поведения в образовательном учреждении</vt:lpstr>
      <vt:lpstr>Суицид        </vt:lpstr>
      <vt:lpstr>СУИЦИДАЛЬНОЕ ПОВЕДЕНИЕ КАК ОСОБЫЙ ВИД ОТКЛОНЯЮЩЕГОСЯ ПОВЕДЕНИЯ ПОДРОСТКОВ </vt:lpstr>
      <vt:lpstr>Особенности подросткового суицида</vt:lpstr>
      <vt:lpstr>Презентация PowerPoint</vt:lpstr>
      <vt:lpstr> Суицидальные проявления</vt:lpstr>
      <vt:lpstr>Причины депрессии у подростков</vt:lpstr>
      <vt:lpstr>Презентация PowerPoint</vt:lpstr>
      <vt:lpstr>Признаки намерения совершения суицида</vt:lpstr>
      <vt:lpstr>7 важных сведений о подростковом суициде </vt:lpstr>
      <vt:lpstr>Если замечена склонность школьника к самоубийству, воспользуйтесь следующими рекомендациями, которые помогут изменить ситуацию:</vt:lpstr>
      <vt:lpstr>    Необходимые условия профилактики суицидального риска в подростковой среде: </vt:lpstr>
      <vt:lpstr>Основные задачи профилактики суицидов в учреждениях образования</vt:lpstr>
      <vt:lpstr>Это важно: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суицидального поведения в образовательном учреждении</dc:title>
  <dc:creator>Пользователь</dc:creator>
  <cp:lastModifiedBy>Пользователь</cp:lastModifiedBy>
  <cp:revision>9</cp:revision>
  <dcterms:modified xsi:type="dcterms:W3CDTF">2020-11-30T07:49:46Z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125420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